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82" r:id="rId2"/>
    <p:sldId id="341" r:id="rId3"/>
    <p:sldId id="338" r:id="rId4"/>
    <p:sldId id="356" r:id="rId5"/>
    <p:sldId id="259" r:id="rId6"/>
    <p:sldId id="287" r:id="rId7"/>
    <p:sldId id="359" r:id="rId8"/>
    <p:sldId id="379" r:id="rId9"/>
    <p:sldId id="380" r:id="rId10"/>
    <p:sldId id="293" r:id="rId11"/>
    <p:sldId id="381" r:id="rId12"/>
    <p:sldId id="382" r:id="rId13"/>
    <p:sldId id="334" r:id="rId14"/>
    <p:sldId id="364" r:id="rId15"/>
    <p:sldId id="335" r:id="rId16"/>
    <p:sldId id="295" r:id="rId17"/>
    <p:sldId id="296" r:id="rId18"/>
    <p:sldId id="345" r:id="rId19"/>
    <p:sldId id="337" r:id="rId20"/>
    <p:sldId id="366" r:id="rId21"/>
    <p:sldId id="367" r:id="rId22"/>
    <p:sldId id="368" r:id="rId23"/>
    <p:sldId id="369" r:id="rId24"/>
    <p:sldId id="370" r:id="rId25"/>
    <p:sldId id="371" r:id="rId26"/>
    <p:sldId id="372" r:id="rId27"/>
    <p:sldId id="373" r:id="rId28"/>
    <p:sldId id="339" r:id="rId29"/>
    <p:sldId id="377" r:id="rId30"/>
    <p:sldId id="374" r:id="rId31"/>
    <p:sldId id="292" r:id="rId32"/>
    <p:sldId id="375" r:id="rId33"/>
    <p:sldId id="301" r:id="rId34"/>
    <p:sldId id="378" r:id="rId35"/>
    <p:sldId id="342" r:id="rId36"/>
    <p:sldId id="347" r:id="rId37"/>
    <p:sldId id="344" r:id="rId38"/>
    <p:sldId id="302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B349"/>
    <a:srgbClr val="0B3969"/>
    <a:srgbClr val="71408C"/>
    <a:srgbClr val="945F73"/>
    <a:srgbClr val="E9C9D7"/>
    <a:srgbClr val="E6B349"/>
    <a:srgbClr val="F3793A"/>
    <a:srgbClr val="A771AF"/>
    <a:srgbClr val="649B7B"/>
    <a:srgbClr val="12BBB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3543AD-240F-4F27-811B-4D4DF4BEBD82}" v="2" dt="2025-03-20T02:57:26.855"/>
    <p1510:client id="{AE359346-8D9E-41E1-B404-6EE3115161E3}" v="5" dt="2025-03-19T13:58:36.7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640"/>
  </p:normalViewPr>
  <p:slideViewPr>
    <p:cSldViewPr snapToGrid="0">
      <p:cViewPr varScale="1">
        <p:scale>
          <a:sx n="100" d="100"/>
          <a:sy n="100" d="100"/>
        </p:scale>
        <p:origin x="184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redith Herzel" userId="+97Q+MJm6KX2kwF6sdwmw7oJFLlfsK0wlPhHRfgPJ0Y=" providerId="None" clId="Web-{AE359346-8D9E-41E1-B404-6EE3115161E3}"/>
    <pc:docChg chg="modSld">
      <pc:chgData name="Meredith Herzel" userId="+97Q+MJm6KX2kwF6sdwmw7oJFLlfsK0wlPhHRfgPJ0Y=" providerId="None" clId="Web-{AE359346-8D9E-41E1-B404-6EE3115161E3}" dt="2025-03-19T13:58:36.750" v="4" actId="14100"/>
      <pc:docMkLst>
        <pc:docMk/>
      </pc:docMkLst>
      <pc:sldChg chg="modSp">
        <pc:chgData name="Meredith Herzel" userId="+97Q+MJm6KX2kwF6sdwmw7oJFLlfsK0wlPhHRfgPJ0Y=" providerId="None" clId="Web-{AE359346-8D9E-41E1-B404-6EE3115161E3}" dt="2025-03-19T13:57:10.857" v="0" actId="1076"/>
        <pc:sldMkLst>
          <pc:docMk/>
          <pc:sldMk cId="2177230518" sldId="266"/>
        </pc:sldMkLst>
        <pc:picChg chg="mod">
          <ac:chgData name="Meredith Herzel" userId="+97Q+MJm6KX2kwF6sdwmw7oJFLlfsK0wlPhHRfgPJ0Y=" providerId="None" clId="Web-{AE359346-8D9E-41E1-B404-6EE3115161E3}" dt="2025-03-19T13:57:10.857" v="0" actId="1076"/>
          <ac:picMkLst>
            <pc:docMk/>
            <pc:sldMk cId="2177230518" sldId="266"/>
            <ac:picMk id="8" creationId="{81C80CF8-1D09-EC39-90B4-F0E5AE66A6EC}"/>
          </ac:picMkLst>
        </pc:picChg>
      </pc:sldChg>
      <pc:sldChg chg="modSp">
        <pc:chgData name="Meredith Herzel" userId="+97Q+MJm6KX2kwF6sdwmw7oJFLlfsK0wlPhHRfgPJ0Y=" providerId="None" clId="Web-{AE359346-8D9E-41E1-B404-6EE3115161E3}" dt="2025-03-19T13:58:36.750" v="4" actId="14100"/>
        <pc:sldMkLst>
          <pc:docMk/>
          <pc:sldMk cId="2328505631" sldId="276"/>
        </pc:sldMkLst>
        <pc:spChg chg="mod">
          <ac:chgData name="Meredith Herzel" userId="+97Q+MJm6KX2kwF6sdwmw7oJFLlfsK0wlPhHRfgPJ0Y=" providerId="None" clId="Web-{AE359346-8D9E-41E1-B404-6EE3115161E3}" dt="2025-03-19T13:58:36.750" v="4" actId="14100"/>
          <ac:spMkLst>
            <pc:docMk/>
            <pc:sldMk cId="2328505631" sldId="276"/>
            <ac:spMk id="8" creationId="{6E54438F-5949-4C86-E61F-C37FC6408937}"/>
          </ac:spMkLst>
        </pc:spChg>
      </pc:sldChg>
    </pc:docChg>
  </pc:docChgLst>
  <pc:docChgLst>
    <pc:chgData name="Meredith Herzel" userId="+97Q+MJm6KX2kwF6sdwmw7oJFLlfsK0wlPhHRfgPJ0Y=" providerId="None" clId="Web-{273543AD-240F-4F27-811B-4D4DF4BEBD82}"/>
    <pc:docChg chg="modSld">
      <pc:chgData name="Meredith Herzel" userId="+97Q+MJm6KX2kwF6sdwmw7oJFLlfsK0wlPhHRfgPJ0Y=" providerId="None" clId="Web-{273543AD-240F-4F27-811B-4D4DF4BEBD82}" dt="2025-03-20T02:57:26.855" v="1" actId="14100"/>
      <pc:docMkLst>
        <pc:docMk/>
      </pc:docMkLst>
      <pc:sldChg chg="modSp">
        <pc:chgData name="Meredith Herzel" userId="+97Q+MJm6KX2kwF6sdwmw7oJFLlfsK0wlPhHRfgPJ0Y=" providerId="None" clId="Web-{273543AD-240F-4F27-811B-4D4DF4BEBD82}" dt="2025-03-20T02:57:26.855" v="1" actId="14100"/>
        <pc:sldMkLst>
          <pc:docMk/>
          <pc:sldMk cId="1689546692" sldId="267"/>
        </pc:sldMkLst>
        <pc:spChg chg="mod">
          <ac:chgData name="Meredith Herzel" userId="+97Q+MJm6KX2kwF6sdwmw7oJFLlfsK0wlPhHRfgPJ0Y=" providerId="None" clId="Web-{273543AD-240F-4F27-811B-4D4DF4BEBD82}" dt="2025-03-20T02:57:26.855" v="1" actId="14100"/>
          <ac:spMkLst>
            <pc:docMk/>
            <pc:sldMk cId="1689546692" sldId="267"/>
            <ac:spMk id="7" creationId="{442A8AA7-215D-2938-2045-F79563BBB3C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AD060-4A3A-494E-B4EB-6D05CD65C707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87E163-3DD9-E846-8461-F0F609EFB0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68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87E163-3DD9-E846-8461-F0F609EFB0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32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0596A-BEC4-C0B6-2942-00AE4F0586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D8F60F-891B-0DF0-F6C8-AC34D328B6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40218-07F9-EAAC-CE61-7A0524B33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7ED15-48FC-F11A-BA93-2691A72DA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FF685D-9A61-9A05-5417-7BDF24305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8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9B56D-DCC5-534E-CBDD-FA67BF5A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7E6BAF-6B52-78C8-BA56-8892BF44D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30C7B5-8CB4-E3CD-8EF3-7B1C45C7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0C27C-A7BA-8AFB-E86B-B9B8F98D1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C9C5B3-CAAA-DD47-5C30-FDCD0C749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794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93AD2-B14C-5580-5058-3EDCFA451B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A9F511-FD3C-3900-E242-1447E6AE4C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5D856-851D-5BCA-13FC-76B85B5B2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797E2-05DD-42C7-C071-6AC459563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C6B3A5-3066-AFE5-D056-81804975E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311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21F7D0-51F5-FC07-14FF-71E98B1BE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E4AF2-2398-68B4-3847-723F0CF12A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0D294-E049-D054-8A8C-39E7257BC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3B2A29-3294-63EF-C830-60990E347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6510F-5D32-1B6D-8806-2C434236D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644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C26EA-C25A-345D-CF1C-F582D1146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8CCC03-A90B-4FF1-5F51-36FB77994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088FA-D485-C5D3-41AE-BAE1965E4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D5A9E-57A9-451F-2682-A1DB5CCBA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E5159-5AA5-1140-3DFE-BC925332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4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CD702-D741-39A9-636E-92DAEA93B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BDD824-831C-A3BD-420D-CB05CBAD7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5BF7DB-A94C-38C4-D24B-525758E503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6099D-0BE8-A941-E285-70557F9EE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C2FC45-C4E0-E364-B567-F20C21FA3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1AB5E2-36BB-733E-6DC6-70854B63F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631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4258B-B9FC-F29F-D731-B71C159DA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5841A4-65CB-3ECD-D472-FD2C4EADD1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4AD4D8-4176-7EE3-54B6-B7790200B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DCB7C-0489-095D-0436-E032BDF5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081A24-857C-C7E5-8314-73E8F52E8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26E39E-71CC-229F-65C2-9D83A8372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9589E9-1DD9-8B4B-DCE2-E95EB90481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A4AF5FD-D813-EF98-C15C-BC8E586DA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43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C49F-F2DD-E76C-B15A-EA3410662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5FD643-F558-E30E-3CFB-F2CCDD7DA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87560-11F0-BD4A-D985-C129C3ADA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57619C-18FB-570F-18D9-8F2069F09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561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CB6665-B5B4-F745-9CBF-183228BC1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602CE-866F-4ECF-3E0C-81FA40594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B194BD-118E-D123-5021-859286E83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9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7E322-F66D-643D-6851-71276910A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40A5D-A40B-48DA-CC05-4D1DCB11C2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274D6B-4B27-F562-3CA1-AB9961C31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099438-3EF8-4062-DA21-DC359B890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A12C5D-2E07-6EF7-CEEF-D1A2AB17F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C5294-EC17-6564-6BF4-FD53F920B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2085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DF924-D573-AD61-485F-C372FEC6F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A48664-9700-F3F4-883B-D69073441D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714FC6-B350-3322-B965-87A0450CFC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B7A70-B13D-5782-B94F-4D44B928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7020F9-5ECA-7DAF-91E6-C3A935E58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286830-8B31-B377-1872-512A273DD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829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9EB87-47C2-96AC-0A6D-FFE58CDC5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6B0719-C7DF-C8BB-8A92-B415798B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790BF-E3F7-D496-E781-E8DA0E8616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3A3F87-000E-7646-95A8-ED14C0EB8E0A}" type="datetimeFigureOut">
              <a:rPr lang="en-US" smtClean="0"/>
              <a:t>10/20/25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A23D9-0B6F-F001-CCC8-49047E6A2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E008C0-3860-8E7C-88A3-6DA7E5246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F6E587-034D-8D44-B3A1-236A061620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257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5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5.png"/><Relationship Id="rId5" Type="http://schemas.openxmlformats.org/officeDocument/2006/relationships/image" Target="../media/image7.jpg"/><Relationship Id="rId4" Type="http://schemas.openxmlformats.org/officeDocument/2006/relationships/image" Target="../media/image10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5.png"/><Relationship Id="rId4" Type="http://schemas.openxmlformats.org/officeDocument/2006/relationships/image" Target="../media/image2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6741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189963-6CCD-B93C-F34F-63CB8A41D9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16E44563-AFB9-ED3E-3752-79A42FA96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E3CF6EC-E5B7-B096-F902-58CF03A98727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DAB414-41E4-E6BF-3122-36C62F041E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B908D3-A216-31F7-33ED-31AD9BF59415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BF40FD-9BEB-2506-9FB7-94A93E97E7D7}"/>
              </a:ext>
            </a:extLst>
          </p:cNvPr>
          <p:cNvSpPr txBox="1">
            <a:spLocks/>
          </p:cNvSpPr>
          <p:nvPr/>
        </p:nvSpPr>
        <p:spPr>
          <a:xfrm>
            <a:off x="773723" y="1773682"/>
            <a:ext cx="7599346" cy="47560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Lamentations, Ezekiel,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Daniel, Hosea,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Joel, and Amos,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Obadiah, and Jonah.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Micah, Nahum, Habakkuk, Zephaniah, and Haggai,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Zechariah, and Malachi.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We’ve just sung the first thirty-nine!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2357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6EF715-9BA2-3AC4-9721-099A2CAAD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0E60C42-A7EA-6FEF-2826-CE4354E41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26E4B82-8A8A-E881-DAC1-3AE2B5A24B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72B376-7006-36AD-A642-DBAE712AD9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D121DAE-6451-B436-5EB3-29BE609BA8D6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C4A1810-0DEF-43CE-9EC1-458B9C7753DE}"/>
              </a:ext>
            </a:extLst>
          </p:cNvPr>
          <p:cNvSpPr txBox="1">
            <a:spLocks/>
          </p:cNvSpPr>
          <p:nvPr/>
        </p:nvSpPr>
        <p:spPr>
          <a:xfrm>
            <a:off x="455298" y="1934523"/>
            <a:ext cx="8008763" cy="48869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Are you ready for the New Testament? Are you ready for the New Testament?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Matthew, Mark,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Luke, and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Acts, and Romans,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Corinthians,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Galatians, Ephesians,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Philippians, and Colossians,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277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C1CF4B-5B6A-89FC-7B9D-BB243F00C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6FA5B15-1118-C84A-E13E-6748538B7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57542757-909F-DE3C-96FE-8EDD3B9E13E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BFD8B3-3835-E35A-77C5-F53F5F84A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B541B8C-09D6-8485-9798-EB62101B4237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577E248-9A7B-2A2F-5AC8-40F2ACA20358}"/>
              </a:ext>
            </a:extLst>
          </p:cNvPr>
          <p:cNvSpPr txBox="1">
            <a:spLocks/>
          </p:cNvSpPr>
          <p:nvPr/>
        </p:nvSpPr>
        <p:spPr>
          <a:xfrm>
            <a:off x="824491" y="1808851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Thessalonians,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Timothy,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Titus, and Philemon.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Hebrews, and James,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Peter,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First, Second, and Third John,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Jude, and Revelation.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That’s twenty-seven more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now we’re DONE!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33E0789-F426-DD76-D441-6568CC03ED9A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“Books of the Bible”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05388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A00A6C-18CA-383C-3427-FB3661595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33B756FC-F7AF-D56E-30D2-070EDBE1C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F389A82-42DC-5944-2B7B-1E754DC7C75B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161F5D6-86FF-56A7-8CBF-A04666D886B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BF297782-BEEB-C46C-8299-7CE9820A8CB1}"/>
              </a:ext>
            </a:extLst>
          </p:cNvPr>
          <p:cNvSpPr/>
          <p:nvPr/>
        </p:nvSpPr>
        <p:spPr>
          <a:xfrm>
            <a:off x="796902" y="1748992"/>
            <a:ext cx="5369012" cy="3849886"/>
          </a:xfrm>
          <a:prstGeom prst="roundRect">
            <a:avLst/>
          </a:prstGeom>
          <a:solidFill>
            <a:srgbClr val="D449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4165552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0FAE1F-DFB5-8078-7527-A5C487BB9C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6817149-EBA4-484C-65FD-9E4433EF3A0B}"/>
              </a:ext>
            </a:extLst>
          </p:cNvPr>
          <p:cNvSpPr/>
          <p:nvPr/>
        </p:nvSpPr>
        <p:spPr>
          <a:xfrm>
            <a:off x="-2560257" y="466812"/>
            <a:ext cx="4856207" cy="440037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18CD675-923F-07CD-86F7-5A0E422EB29F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OFFERING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F73EE0D-E7DA-7491-8AEF-45103E287514}"/>
              </a:ext>
            </a:extLst>
          </p:cNvPr>
          <p:cNvSpPr txBox="1">
            <a:spLocks/>
          </p:cNvSpPr>
          <p:nvPr/>
        </p:nvSpPr>
        <p:spPr>
          <a:xfrm>
            <a:off x="2160801" y="1327453"/>
            <a:ext cx="5743463" cy="50997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Thank you, Jesus,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For providing all my needs.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want to give a little back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 what you’ve given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Please bless our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Sabbath School offering.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May it bring You glory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help others in need.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A50BA8D-D24F-293C-0DFA-817AB5DFF8B1}"/>
              </a:ext>
            </a:extLst>
          </p:cNvPr>
          <p:cNvSpPr txBox="1">
            <a:spLocks/>
          </p:cNvSpPr>
          <p:nvPr/>
        </p:nvSpPr>
        <p:spPr>
          <a:xfrm>
            <a:off x="469827" y="6537446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“Thank You, Jesus”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3F6BC18-57D7-4122-B2AC-AC7BE9737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934873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A679C8"/>
                </a:solidFill>
                <a:effectLst/>
                <a:latin typeface="Century Gothic" panose="020B0502020202020204" pitchFamily="34" charset="0"/>
              </a:rPr>
              <a:t>Thank You, Jesus</a:t>
            </a:r>
            <a:endParaRPr lang="en-AU" sz="2400" dirty="0">
              <a:solidFill>
                <a:srgbClr val="A679C8"/>
              </a:solidFill>
              <a:effectLst/>
              <a:latin typeface="Century Gothic" panose="020B0502020202020204" pitchFamily="34" charset="0"/>
            </a:endParaRPr>
          </a:p>
        </p:txBody>
      </p:sp>
      <p:pic>
        <p:nvPicPr>
          <p:cNvPr id="9" name="Thank You Jesus">
            <a:hlinkClick r:id="" action="ppaction://media"/>
            <a:extLst>
              <a:ext uri="{FF2B5EF4-FFF2-40B4-BE49-F238E27FC236}">
                <a16:creationId xmlns:a16="http://schemas.microsoft.com/office/drawing/2014/main" id="{D862DFFC-3186-6503-32C3-A10E2C8C9B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067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51650F-D393-2DA6-DE86-99B08162A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C3B1951-0D90-0E14-C88F-F2086EB90D34}"/>
              </a:ext>
            </a:extLst>
          </p:cNvPr>
          <p:cNvSpPr/>
          <p:nvPr/>
        </p:nvSpPr>
        <p:spPr>
          <a:xfrm>
            <a:off x="1290996" y="1520393"/>
            <a:ext cx="5909905" cy="4259083"/>
          </a:xfrm>
          <a:prstGeom prst="roundRect">
            <a:avLst/>
          </a:prstGeom>
          <a:solidFill>
            <a:srgbClr val="A679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OFFERING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CHART &amp;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FAST FACT</a:t>
            </a:r>
          </a:p>
        </p:txBody>
      </p:sp>
    </p:spTree>
    <p:extLst>
      <p:ext uri="{BB962C8B-B14F-4D97-AF65-F5344CB8AC3E}">
        <p14:creationId xmlns:p14="http://schemas.microsoft.com/office/powerpoint/2010/main" val="39360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3288A4C-250F-80B1-68C2-2B0D76C0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7916C-23B8-E0FB-78D9-D914D1F9DA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Visitor Song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76993AB2-A560-A595-3945-871314CC3CEA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6BF17D1-B6D5-AE7C-35F3-294293D19AC9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9876F640-9B7A-354B-20A1-8A23C262E555}"/>
              </a:ext>
            </a:extLst>
          </p:cNvPr>
          <p:cNvSpPr txBox="1">
            <a:spLocks/>
          </p:cNvSpPr>
          <p:nvPr/>
        </p:nvSpPr>
        <p:spPr>
          <a:xfrm>
            <a:off x="1078523" y="1716216"/>
            <a:ext cx="8229529" cy="44498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us today.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have a new friend.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smile and wave.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We’re glad you came.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 welcome you,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hope to see you again. (x2)</a:t>
            </a: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4FCA45-F7E4-9B2E-FDAE-D49F8C5EFCA6}"/>
              </a:ext>
            </a:extLst>
          </p:cNvPr>
          <p:cNvSpPr txBox="1">
            <a:spLocks/>
          </p:cNvSpPr>
          <p:nvPr/>
        </p:nvSpPr>
        <p:spPr>
          <a:xfrm>
            <a:off x="861280" y="6434393"/>
            <a:ext cx="7932517" cy="38674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“Visitor Song” 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Visitor Song (Master)">
            <a:hlinkClick r:id="" action="ppaction://media"/>
            <a:extLst>
              <a:ext uri="{FF2B5EF4-FFF2-40B4-BE49-F238E27FC236}">
                <a16:creationId xmlns:a16="http://schemas.microsoft.com/office/drawing/2014/main" id="{92E9ADE1-CFB9-5850-2B70-7891452B7A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890" y="4619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9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555DCC-6CAB-0141-6AC6-D483C1E13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41189-63A7-40C3-22F3-026257C2D1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4880" y="1097421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Happy Birthday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C484ADC-CBE0-A4A2-D3E5-B31C9B9F4892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8D82053-AFD3-7049-BCAE-0524B6B34131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BAA64D-C693-A0C6-B562-0A54539019AB}"/>
              </a:ext>
            </a:extLst>
          </p:cNvPr>
          <p:cNvSpPr txBox="1">
            <a:spLocks/>
          </p:cNvSpPr>
          <p:nvPr/>
        </p:nvSpPr>
        <p:spPr>
          <a:xfrm>
            <a:off x="1349096" y="2333246"/>
            <a:ext cx="7617974" cy="317890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birthday, happy birthday,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Jesus loves you dear ___________.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Happy birthday to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F6B489F-DFE9-3CF7-80C1-3BAE1F14CBEB}"/>
              </a:ext>
            </a:extLst>
          </p:cNvPr>
          <p:cNvSpPr txBox="1">
            <a:spLocks/>
          </p:cNvSpPr>
          <p:nvPr/>
        </p:nvSpPr>
        <p:spPr>
          <a:xfrm>
            <a:off x="454880" y="6329643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323338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“Happy Birthday” by Janet Sage, copyright © 2001 North American Division Corporation of Seventh-day Adventists. From Little Voices Praise Him, #39. Used by permission.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Birthday Song (Master 1) copy 2">
            <a:hlinkClick r:id="" action="ppaction://media"/>
            <a:extLst>
              <a:ext uri="{FF2B5EF4-FFF2-40B4-BE49-F238E27FC236}">
                <a16:creationId xmlns:a16="http://schemas.microsoft.com/office/drawing/2014/main" id="{3FBF33A1-06A6-EE7B-5495-43FBC38A09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DCC2A8-4FD5-0910-89B3-C01FF36D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AFB55F4-321E-9C66-FA11-D80422F961AB}"/>
              </a:ext>
            </a:extLst>
          </p:cNvPr>
          <p:cNvSpPr/>
          <p:nvPr/>
        </p:nvSpPr>
        <p:spPr>
          <a:xfrm>
            <a:off x="4506685" y="1154104"/>
            <a:ext cx="5946789" cy="4549792"/>
          </a:xfrm>
          <a:prstGeom prst="roundRect">
            <a:avLst/>
          </a:prstGeom>
          <a:solidFill>
            <a:srgbClr val="0C396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FOCUS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ACTIVITIES</a:t>
            </a:r>
          </a:p>
        </p:txBody>
      </p:sp>
    </p:spTree>
    <p:extLst>
      <p:ext uri="{BB962C8B-B14F-4D97-AF65-F5344CB8AC3E}">
        <p14:creationId xmlns:p14="http://schemas.microsoft.com/office/powerpoint/2010/main" val="143441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770D1E-9DBD-9834-8E11-4BE9789EBF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2D17B86C-4B5D-6FDA-766F-3450831237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6603110-E013-62AE-FD08-8AFD58E4D596}"/>
              </a:ext>
            </a:extLst>
          </p:cNvPr>
          <p:cNvSpPr/>
          <p:nvPr/>
        </p:nvSpPr>
        <p:spPr>
          <a:xfrm>
            <a:off x="-2770139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16E68C8-9E43-8CD2-6D0C-267895398113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BIG IDEA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4FFF0AA-31C2-291F-454D-A2B22AC40797}"/>
              </a:ext>
            </a:extLst>
          </p:cNvPr>
          <p:cNvSpPr txBox="1"/>
          <p:nvPr/>
        </p:nvSpPr>
        <p:spPr>
          <a:xfrm>
            <a:off x="350420" y="1305341"/>
            <a:ext cx="676548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gives me freedom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choose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because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is love.</a:t>
            </a:r>
          </a:p>
        </p:txBody>
      </p:sp>
    </p:spTree>
    <p:extLst>
      <p:ext uri="{BB962C8B-B14F-4D97-AF65-F5344CB8AC3E}">
        <p14:creationId xmlns:p14="http://schemas.microsoft.com/office/powerpoint/2010/main" val="1948249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52140E-43EB-56C2-6546-AE87AB031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2">
            <a:extLst>
              <a:ext uri="{FF2B5EF4-FFF2-40B4-BE49-F238E27FC236}">
                <a16:creationId xmlns:a16="http://schemas.microsoft.com/office/drawing/2014/main" id="{B67E334C-B2FB-C35F-54C6-CD5E9943AD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2585" y="1382164"/>
            <a:ext cx="9261336" cy="5040608"/>
          </a:xfrm>
        </p:spPr>
        <p:txBody>
          <a:bodyPr>
            <a:normAutofit/>
          </a:bodyPr>
          <a:lstStyle/>
          <a:p>
            <a:endParaRPr lang="en-US" sz="2000" i="1" dirty="0">
              <a:effectLst/>
              <a:latin typeface="Helvetica" pitchFamily="2" charset="0"/>
            </a:endParaRPr>
          </a:p>
          <a:p>
            <a:endParaRPr lang="en-US" sz="2000" i="1" dirty="0"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  <a:p>
            <a:endParaRPr lang="en-US" sz="4600" i="1" dirty="0">
              <a:effectLst/>
              <a:latin typeface="Helvetica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D7454312-D8B0-AC4B-A316-BC8AAAE82084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EARLY ARRIVALS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004D7101-FAC8-1056-5041-F45F9FFC1A94}"/>
              </a:ext>
            </a:extLst>
          </p:cNvPr>
          <p:cNvSpPr/>
          <p:nvPr/>
        </p:nvSpPr>
        <p:spPr>
          <a:xfrm>
            <a:off x="1454277" y="1504057"/>
            <a:ext cx="5338409" cy="3849886"/>
          </a:xfrm>
          <a:prstGeom prst="roundRect">
            <a:avLst/>
          </a:prstGeom>
          <a:solidFill>
            <a:srgbClr val="957FF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EARLY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ARRIVALS</a:t>
            </a:r>
          </a:p>
        </p:txBody>
      </p:sp>
    </p:spTree>
    <p:extLst>
      <p:ext uri="{BB962C8B-B14F-4D97-AF65-F5344CB8AC3E}">
        <p14:creationId xmlns:p14="http://schemas.microsoft.com/office/powerpoint/2010/main" val="2999885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1D5BF8-CA62-3074-2783-FFD8FCFCB0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0E118C0-033C-4292-51F1-D0AFB68264F5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BIBLE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30811643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E2DE425-A6E9-71C3-DEE7-237F6B5CF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17489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A4C6ED-BADF-FF0C-5B35-7E7CD93BB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694F44F-E7FE-8DC2-7D04-1BA261BD553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5964" y="0"/>
            <a:ext cx="94400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0106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5F878-26F8-64D0-71FD-BE20EABC39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26267C-BE4E-E262-86A9-739B44B320C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63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99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2ED13E-9EE4-A262-C0F5-C76610967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D7CF2B-7746-D73C-452C-C3762F16B6B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907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A82A5F-96AB-9906-CB3B-91CD7FD7A6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39BCB4-3625-8725-95C8-4E707F9DE44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86554" y="19044"/>
            <a:ext cx="4618892" cy="685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6918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4E7851-CB18-3C3F-9A4A-C2E95B4CCC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E2DDAC-B0CD-BB4F-B537-965FAD5D81F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4101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4F7B7A-2BFC-F4A6-DF05-713E57587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DB5D03-9090-EF19-1B08-75F912C544B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437" y="-1"/>
            <a:ext cx="12187125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104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6F159BA-B837-54B7-AEFD-B265D57E2E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DBB3E67-E4C8-2B77-6327-0A5B3664DCB9}"/>
              </a:ext>
            </a:extLst>
          </p:cNvPr>
          <p:cNvSpPr/>
          <p:nvPr/>
        </p:nvSpPr>
        <p:spPr>
          <a:xfrm>
            <a:off x="6966856" y="844079"/>
            <a:ext cx="4522575" cy="3570758"/>
          </a:xfrm>
          <a:prstGeom prst="roundRect">
            <a:avLst/>
          </a:prstGeom>
          <a:solidFill>
            <a:srgbClr val="B088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UNPACK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STORY</a:t>
            </a:r>
          </a:p>
        </p:txBody>
      </p:sp>
    </p:spTree>
    <p:extLst>
      <p:ext uri="{BB962C8B-B14F-4D97-AF65-F5344CB8AC3E}">
        <p14:creationId xmlns:p14="http://schemas.microsoft.com/office/powerpoint/2010/main" val="5583125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CDBE4C-831A-45BB-D55C-5828C90D6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8DE1B1E-720C-0767-E96C-2C5E3360989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57E1569-9982-7DD9-843F-5125EFF0D7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9025" y="885886"/>
            <a:ext cx="9144000" cy="537520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E7B349"/>
                </a:solidFill>
                <a:effectLst/>
                <a:latin typeface="Century Gothic" panose="020B0502020202020204" pitchFamily="34" charset="0"/>
              </a:rPr>
              <a:t>Into My Heart</a:t>
            </a:r>
            <a:endParaRPr lang="en-AU" sz="2400" dirty="0">
              <a:solidFill>
                <a:srgbClr val="E7B349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1ED22CF-7E95-97F4-31DB-1547A4ADDA81}"/>
              </a:ext>
            </a:extLst>
          </p:cNvPr>
          <p:cNvSpPr/>
          <p:nvPr/>
        </p:nvSpPr>
        <p:spPr>
          <a:xfrm>
            <a:off x="-2363994" y="400334"/>
            <a:ext cx="4856207" cy="440037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B4A6433-AB3B-9ABD-5D38-6A6523C07570}"/>
              </a:ext>
            </a:extLst>
          </p:cNvPr>
          <p:cNvSpPr txBox="1">
            <a:spLocks/>
          </p:cNvSpPr>
          <p:nvPr/>
        </p:nvSpPr>
        <p:spPr>
          <a:xfrm>
            <a:off x="679544" y="39426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RESPOND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413492D-BAE0-2909-813A-127869F422F9}"/>
              </a:ext>
            </a:extLst>
          </p:cNvPr>
          <p:cNvSpPr txBox="1">
            <a:spLocks/>
          </p:cNvSpPr>
          <p:nvPr/>
        </p:nvSpPr>
        <p:spPr>
          <a:xfrm>
            <a:off x="659025" y="1475478"/>
            <a:ext cx="7380075" cy="468356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Into my heart, into my heart,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Come into my heart, Lord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Come in today, come in to stay,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Como into my heart, Lord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kern="100" dirty="0">
              <a:solidFill>
                <a:prstClr val="black"/>
              </a:solidFill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</a:t>
            </a:r>
            <a:r>
              <a:rPr kumimoji="0" lang="en-US" sz="3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ut</a:t>
            </a: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my heart, out of my heart,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Shine out of my heart, Lord Jesus.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Shine out today, shine out always,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Shine out of my heart, Lord Jesus.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93B4605-6748-D826-E19D-B0E8E5710C05}"/>
              </a:ext>
            </a:extLst>
          </p:cNvPr>
          <p:cNvSpPr txBox="1">
            <a:spLocks/>
          </p:cNvSpPr>
          <p:nvPr/>
        </p:nvSpPr>
        <p:spPr>
          <a:xfrm>
            <a:off x="454880" y="6329643"/>
            <a:ext cx="8633371" cy="48411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3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32333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 Display" panose="02110004020202020204"/>
                <a:ea typeface="+mj-ea"/>
                <a:cs typeface="+mj-cs"/>
              </a:rPr>
            </a:b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05CFB12-ABC8-9110-FB78-86D9AAE46E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276999"/>
            <a:ext cx="65" cy="553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44EF63-01E0-8826-CCEF-F5D286DF3369}"/>
              </a:ext>
            </a:extLst>
          </p:cNvPr>
          <p:cNvSpPr txBox="1">
            <a:spLocks/>
          </p:cNvSpPr>
          <p:nvPr/>
        </p:nvSpPr>
        <p:spPr>
          <a:xfrm>
            <a:off x="937480" y="6454581"/>
            <a:ext cx="6161820" cy="35609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Times New Roman" panose="02020603050405020304" pitchFamily="18" charset="0"/>
              </a:rPr>
              <a:t>“Into My Heart” by Harry D. Clarke, copyright 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© Hope Publishing. From Little Voices Praise Him, #195. Used by permission.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1" name="Into My Heart copy">
            <a:hlinkClick r:id="" action="ppaction://media"/>
            <a:extLst>
              <a:ext uri="{FF2B5EF4-FFF2-40B4-BE49-F238E27FC236}">
                <a16:creationId xmlns:a16="http://schemas.microsoft.com/office/drawing/2014/main" id="{6AF0599D-93C6-F27D-6D48-6CCC665B1D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975" y="396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906EF-A6C5-BABD-57D8-D025C531E3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1EC29F-5CEE-1A28-A06A-6A3677477B89}"/>
              </a:ext>
            </a:extLst>
          </p:cNvPr>
          <p:cNvSpPr txBox="1"/>
          <p:nvPr/>
        </p:nvSpPr>
        <p:spPr>
          <a:xfrm>
            <a:off x="0" y="5878285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F9ED5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</a:t>
            </a:r>
          </a:p>
        </p:txBody>
      </p:sp>
    </p:spTree>
    <p:extLst>
      <p:ext uri="{BB962C8B-B14F-4D97-AF65-F5344CB8AC3E}">
        <p14:creationId xmlns:p14="http://schemas.microsoft.com/office/powerpoint/2010/main" val="2362089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E04069-A045-B6D1-B257-42D5AFBA9B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923470-F0C2-290D-EBE6-754804D3A260}"/>
              </a:ext>
            </a:extLst>
          </p:cNvPr>
          <p:cNvSpPr/>
          <p:nvPr/>
        </p:nvSpPr>
        <p:spPr>
          <a:xfrm>
            <a:off x="-179207" y="464838"/>
            <a:ext cx="3543509" cy="440037"/>
          </a:xfrm>
          <a:prstGeom prst="roundRect">
            <a:avLst/>
          </a:prstGeom>
          <a:solidFill>
            <a:srgbClr val="E86DB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24768B-37D7-6E06-CE78-111C442B1DAE}"/>
              </a:ext>
            </a:extLst>
          </p:cNvPr>
          <p:cNvSpPr txBox="1">
            <a:spLocks/>
          </p:cNvSpPr>
          <p:nvPr/>
        </p:nvSpPr>
        <p:spPr>
          <a:xfrm>
            <a:off x="769972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CHARACTER CARDS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904734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FEC6EA4-AC50-F077-ABD5-AEAAC2E941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027057E5-B3A1-5A23-4036-E9E0F5D725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198FB2F-3961-263A-184C-1E651C125E39}"/>
              </a:ext>
            </a:extLst>
          </p:cNvPr>
          <p:cNvSpPr/>
          <p:nvPr/>
        </p:nvSpPr>
        <p:spPr>
          <a:xfrm>
            <a:off x="-2655836" y="460290"/>
            <a:ext cx="5369012" cy="440037"/>
          </a:xfrm>
          <a:prstGeom prst="roundRect">
            <a:avLst/>
          </a:prstGeom>
          <a:solidFill>
            <a:srgbClr val="649B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16A609-DE71-1E5E-B41B-B642AC884804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MEMORY VERSE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8B1F39-3DF2-65DD-16FF-690293BFAFCA}"/>
              </a:ext>
            </a:extLst>
          </p:cNvPr>
          <p:cNvSpPr txBox="1"/>
          <p:nvPr/>
        </p:nvSpPr>
        <p:spPr>
          <a:xfrm>
            <a:off x="28670" y="1288619"/>
            <a:ext cx="7449826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 us choose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justice for ourselves;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 us know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among ourselves what is good.</a:t>
            </a:r>
            <a:endParaRPr kumimoji="0" lang="en-AU" sz="5400" b="1" i="1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srgbClr val="639C7B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srgbClr val="639C7B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Job 34:4</a:t>
            </a:r>
          </a:p>
        </p:txBody>
      </p:sp>
      <p:pic>
        <p:nvPicPr>
          <p:cNvPr id="2" name="Job 34-4 (Master 2)">
            <a:hlinkClick r:id="" action="ppaction://media"/>
            <a:extLst>
              <a:ext uri="{FF2B5EF4-FFF2-40B4-BE49-F238E27FC236}">
                <a16:creationId xmlns:a16="http://schemas.microsoft.com/office/drawing/2014/main" id="{763E4843-489B-C8F5-4461-506D57BD8C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5563" y="5397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3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4A9252-462F-E50C-4BAD-6FDFE5C13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2FEE5A13-D2E7-922E-817C-E97F7DBC3ED8}"/>
              </a:ext>
            </a:extLst>
          </p:cNvPr>
          <p:cNvSpPr/>
          <p:nvPr/>
        </p:nvSpPr>
        <p:spPr>
          <a:xfrm>
            <a:off x="226086" y="1421725"/>
            <a:ext cx="4522575" cy="3570758"/>
          </a:xfrm>
          <a:prstGeom prst="roundRect">
            <a:avLst/>
          </a:prstGeom>
          <a:solidFill>
            <a:srgbClr val="3168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LESSON</a:t>
            </a:r>
          </a:p>
        </p:txBody>
      </p:sp>
    </p:spTree>
    <p:extLst>
      <p:ext uri="{BB962C8B-B14F-4D97-AF65-F5344CB8AC3E}">
        <p14:creationId xmlns:p14="http://schemas.microsoft.com/office/powerpoint/2010/main" val="71416810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CDFBDB-F330-AA06-7E84-43428A9C2D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D93193A-DE36-2125-5B06-FE7E7F76DE59}"/>
              </a:ext>
            </a:extLst>
          </p:cNvPr>
          <p:cNvSpPr/>
          <p:nvPr/>
        </p:nvSpPr>
        <p:spPr>
          <a:xfrm>
            <a:off x="1410139" y="1447810"/>
            <a:ext cx="5104961" cy="3849886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CRAFT</a:t>
            </a:r>
          </a:p>
        </p:txBody>
      </p:sp>
    </p:spTree>
    <p:extLst>
      <p:ext uri="{BB962C8B-B14F-4D97-AF65-F5344CB8AC3E}">
        <p14:creationId xmlns:p14="http://schemas.microsoft.com/office/powerpoint/2010/main" val="291063893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CB5D3C-3B93-D69A-1EBC-CA7596E15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B2B1BF8-C983-C011-2803-1AEB1AA91765}"/>
              </a:ext>
            </a:extLst>
          </p:cNvPr>
          <p:cNvSpPr/>
          <p:nvPr/>
        </p:nvSpPr>
        <p:spPr>
          <a:xfrm>
            <a:off x="4518408" y="1596959"/>
            <a:ext cx="5946789" cy="3664081"/>
          </a:xfrm>
          <a:prstGeom prst="roundRect">
            <a:avLst/>
          </a:prstGeom>
          <a:solidFill>
            <a:srgbClr val="0B396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COMMIT</a:t>
            </a:r>
          </a:p>
        </p:txBody>
      </p:sp>
    </p:spTree>
    <p:extLst>
      <p:ext uri="{BB962C8B-B14F-4D97-AF65-F5344CB8AC3E}">
        <p14:creationId xmlns:p14="http://schemas.microsoft.com/office/powerpoint/2010/main" val="35191906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BDFF1AE-E8F5-248C-50BE-88F69A0D7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CD1C124-53F7-FED4-6126-496EE30A1286}"/>
              </a:ext>
            </a:extLst>
          </p:cNvPr>
          <p:cNvSpPr txBox="1">
            <a:spLocks/>
          </p:cNvSpPr>
          <p:nvPr/>
        </p:nvSpPr>
        <p:spPr>
          <a:xfrm>
            <a:off x="4262088" y="1427242"/>
            <a:ext cx="7560408" cy="51642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enjoy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 did you learn that’s new?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It’s time for us to say: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“Goodbye, and see you soon!”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1B5B01A-A1A7-D4BD-2E4F-B93C3C7BAF6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1683857-97B9-FFEC-0BB4-658CE1A3F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66A97BC-4D3E-40A9-E198-4A845540B7DC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7" name="God Bless You copy">
            <a:hlinkClick r:id="" action="ppaction://media"/>
            <a:extLst>
              <a:ext uri="{FF2B5EF4-FFF2-40B4-BE49-F238E27FC236}">
                <a16:creationId xmlns:a16="http://schemas.microsoft.com/office/drawing/2014/main" id="{61382909-791D-9029-BBDD-B466A35C2E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967" y="34927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917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C0A94-63D7-428C-AECE-54ECE23284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604649C-DCB0-D4EA-3381-D9C56CEA1825}"/>
              </a:ext>
            </a:extLst>
          </p:cNvPr>
          <p:cNvSpPr/>
          <p:nvPr/>
        </p:nvSpPr>
        <p:spPr>
          <a:xfrm>
            <a:off x="-1518815" y="466635"/>
            <a:ext cx="4856207" cy="440037"/>
          </a:xfrm>
          <a:prstGeom prst="roundRect">
            <a:avLst/>
          </a:prstGeom>
          <a:solidFill>
            <a:srgbClr val="544C7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572BDC6-DEFF-4EFA-64E9-9F2FF2337F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62088" y="943665"/>
            <a:ext cx="5441742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544C7B"/>
                </a:solidFill>
                <a:effectLst/>
                <a:latin typeface="Century Gothic" panose="020B0502020202020204" pitchFamily="34" charset="0"/>
              </a:rPr>
              <a:t>God Bless You</a:t>
            </a:r>
            <a:endParaRPr lang="en-AU" sz="2400" dirty="0">
              <a:solidFill>
                <a:srgbClr val="544C7B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42DE0A6-9503-B88F-E5D8-19ECB3BF5AF0}"/>
              </a:ext>
            </a:extLst>
          </p:cNvPr>
          <p:cNvSpPr txBox="1">
            <a:spLocks/>
          </p:cNvSpPr>
          <p:nvPr/>
        </p:nvSpPr>
        <p:spPr>
          <a:xfrm>
            <a:off x="659025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CLOSING SONG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A76B521-5C86-CC59-8B88-4338E59E645B}"/>
              </a:ext>
            </a:extLst>
          </p:cNvPr>
          <p:cNvSpPr txBox="1">
            <a:spLocks/>
          </p:cNvSpPr>
          <p:nvPr/>
        </p:nvSpPr>
        <p:spPr>
          <a:xfrm>
            <a:off x="4262088" y="1525219"/>
            <a:ext cx="5968023" cy="49037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We’ll see you again,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 until then,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bless YOU!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9C505B-3CD0-752A-80F4-2724F2CC9822}"/>
              </a:ext>
            </a:extLst>
          </p:cNvPr>
          <p:cNvSpPr txBox="1">
            <a:spLocks/>
          </p:cNvSpPr>
          <p:nvPr/>
        </p:nvSpPr>
        <p:spPr>
          <a:xfrm>
            <a:off x="4256312" y="6514758"/>
            <a:ext cx="5843168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Bless You” by Rosie Smith. Copyright © 2025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99007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B7A1C0-13D3-4796-79A4-48C68F6BD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E514574-B28B-8323-9A08-89BB5710FEA2}"/>
              </a:ext>
            </a:extLst>
          </p:cNvPr>
          <p:cNvSpPr/>
          <p:nvPr/>
        </p:nvSpPr>
        <p:spPr>
          <a:xfrm>
            <a:off x="1524128" y="1554461"/>
            <a:ext cx="5471758" cy="3749078"/>
          </a:xfrm>
          <a:prstGeom prst="roundRect">
            <a:avLst/>
          </a:prstGeom>
          <a:solidFill>
            <a:srgbClr val="DC221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MISSION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CHALLENGE</a:t>
            </a:r>
          </a:p>
        </p:txBody>
      </p:sp>
    </p:spTree>
    <p:extLst>
      <p:ext uri="{BB962C8B-B14F-4D97-AF65-F5344CB8AC3E}">
        <p14:creationId xmlns:p14="http://schemas.microsoft.com/office/powerpoint/2010/main" val="8323337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6D5178-6CE7-C725-276B-AB741D2CC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53F4798-DA61-DA04-1589-AE618D28E471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C1C5B1C-41C8-5FE6-B428-8C303645F103}"/>
              </a:ext>
            </a:extLst>
          </p:cNvPr>
          <p:cNvSpPr/>
          <p:nvPr/>
        </p:nvSpPr>
        <p:spPr>
          <a:xfrm>
            <a:off x="1459720" y="1504057"/>
            <a:ext cx="4538308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771025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Alive in Jesus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1423221" y="1855910"/>
            <a:ext cx="7215620" cy="46503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Welcome to Sabbath School.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dirty="0">
                <a:solidFill>
                  <a:prstClr val="black"/>
                </a:solidFill>
                <a:latin typeface="Century Gothic" panose="020B0502020202020204" pitchFamily="34" charset="0"/>
              </a:rPr>
              <a:t>It’s good to see you.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How are you today?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Let’s have some fun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 we learn about God’s love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200" kern="100" dirty="0">
                <a:solidFill>
                  <a:prstClr val="black"/>
                </a:solidFill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follow in His way.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alive in Jesus.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We’re alive in Jesus.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B38264-F6DC-622A-5BB1-203D52B31573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</a:t>
            </a:r>
            <a:r>
              <a:rPr lang="en-US" sz="800" dirty="0">
                <a:solidFill>
                  <a:prstClr val="black"/>
                </a:solidFill>
                <a:latin typeface="Century Gothic" panose="020B0502020202020204" pitchFamily="34" charset="0"/>
              </a:rPr>
              <a:t>Alive in Jesus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Alive in Jesus copy">
            <a:hlinkClick r:id="" action="ppaction://media"/>
            <a:extLst>
              <a:ext uri="{FF2B5EF4-FFF2-40B4-BE49-F238E27FC236}">
                <a16:creationId xmlns:a16="http://schemas.microsoft.com/office/drawing/2014/main" id="{119919E9-12F4-F294-6F20-C3E95C4BE5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203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28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B8C69B-3E01-A641-5F32-1C43F03ED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5DAA9-61E8-6263-1652-CDE32417FA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God </a:t>
            </a:r>
            <a:r>
              <a:rPr lang="en-AU" sz="2400" b="1" dirty="0">
                <a:solidFill>
                  <a:srgbClr val="D34C5E"/>
                </a:solidFill>
                <a:latin typeface="Century Gothic" panose="020B0502020202020204" pitchFamily="34" charset="0"/>
              </a:rPr>
              <a:t>Is Our Creator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3F7F47E6-24A5-E535-4C89-9A9C3C64A16B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48B9279-169B-3ED1-84C1-DC3D0AF9EA25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492B70-2F13-162D-5356-0347630FFAC5}"/>
              </a:ext>
            </a:extLst>
          </p:cNvPr>
          <p:cNvSpPr txBox="1">
            <a:spLocks/>
          </p:cNvSpPr>
          <p:nvPr/>
        </p:nvSpPr>
        <p:spPr>
          <a:xfrm>
            <a:off x="885026" y="1730758"/>
            <a:ext cx="8600586" cy="455651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light,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the stars and the moon.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made the sky and the sea.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made the trees and the animals, too,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He made you and me.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God is our Creator.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Nature declares our Father’s care.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There is no one greater than our God.</a:t>
            </a: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BB38264-F6DC-622A-5BB1-203D52B31573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“God Is Our Creator”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God is Our Creator copy">
            <a:hlinkClick r:id="" action="ppaction://media"/>
            <a:extLst>
              <a:ext uri="{FF2B5EF4-FFF2-40B4-BE49-F238E27FC236}">
                <a16:creationId xmlns:a16="http://schemas.microsoft.com/office/drawing/2014/main" id="{E527ECFF-70E9-7DFE-A93E-D9875EF91B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88" y="15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171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F899FA-8E41-19A8-C4DD-DA2F5C3FA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EF4B1-D7A4-6A4B-A1DC-A28A201197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6083" y="1075722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34C5E"/>
                </a:solidFill>
                <a:effectLst/>
                <a:latin typeface="Century Gothic" panose="020B0502020202020204" pitchFamily="34" charset="0"/>
              </a:rPr>
              <a:t>Be still, Be Silent</a:t>
            </a:r>
            <a:endParaRPr lang="en-AU" sz="2400" dirty="0">
              <a:solidFill>
                <a:srgbClr val="D34C5E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3F417F1-6CC8-E0B7-2603-F5B519671279}"/>
              </a:ext>
            </a:extLst>
          </p:cNvPr>
          <p:cNvSpPr/>
          <p:nvPr/>
        </p:nvSpPr>
        <p:spPr>
          <a:xfrm>
            <a:off x="-766914" y="468659"/>
            <a:ext cx="4380271" cy="440037"/>
          </a:xfrm>
          <a:prstGeom prst="roundRect">
            <a:avLst/>
          </a:prstGeom>
          <a:solidFill>
            <a:srgbClr val="D34B5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6361557-8831-D8F5-94D2-8E4750022E5C}"/>
              </a:ext>
            </a:extLst>
          </p:cNvPr>
          <p:cNvSpPr txBox="1">
            <a:spLocks/>
          </p:cNvSpPr>
          <p:nvPr/>
        </p:nvSpPr>
        <p:spPr>
          <a:xfrm>
            <a:off x="613319" y="435228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OPENING ACTIVITIES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79B2EA-4D30-81A7-7C13-10D87DD2E5FE}"/>
              </a:ext>
            </a:extLst>
          </p:cNvPr>
          <p:cNvSpPr txBox="1">
            <a:spLocks/>
          </p:cNvSpPr>
          <p:nvPr/>
        </p:nvSpPr>
        <p:spPr>
          <a:xfrm>
            <a:off x="1234798" y="1844020"/>
            <a:ext cx="7595470" cy="43299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 still, be silent as we talk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the King of kings.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 knows and hears you;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You can tell Jesus anything.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(Repeat above)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close our eyes,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kneel before our King.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Amen.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B82C2B4-16B6-4E60-27A6-07AF91DBF83F}"/>
              </a:ext>
            </a:extLst>
          </p:cNvPr>
          <p:cNvSpPr txBox="1">
            <a:spLocks/>
          </p:cNvSpPr>
          <p:nvPr/>
        </p:nvSpPr>
        <p:spPr>
          <a:xfrm>
            <a:off x="469827" y="6502277"/>
            <a:ext cx="9125413" cy="3312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“Be Still, Be Silent” by Rosie Smith. Copyright © 2024 General Conference Corporation® of Seventh-day Adventists.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" name="Be Still Be Silent copy">
            <a:hlinkClick r:id="" action="ppaction://media"/>
            <a:extLst>
              <a:ext uri="{FF2B5EF4-FFF2-40B4-BE49-F238E27FC236}">
                <a16:creationId xmlns:a16="http://schemas.microsoft.com/office/drawing/2014/main" id="{741C3891-0AEB-1976-5729-0FF8EB86E4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240" y="26292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8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E3158B-29A2-C348-70CF-208CA7ECA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44EC17F-D638-E76D-D3EB-9CE54AEDD256}"/>
              </a:ext>
            </a:extLst>
          </p:cNvPr>
          <p:cNvSpPr txBox="1">
            <a:spLocks/>
          </p:cNvSpPr>
          <p:nvPr/>
        </p:nvSpPr>
        <p:spPr>
          <a:xfrm>
            <a:off x="555787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PRAYER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9C2F94-28CC-95BC-A046-A960810F409F}"/>
              </a:ext>
            </a:extLst>
          </p:cNvPr>
          <p:cNvSpPr/>
          <p:nvPr/>
        </p:nvSpPr>
        <p:spPr>
          <a:xfrm>
            <a:off x="1209349" y="1504057"/>
            <a:ext cx="4886651" cy="3849886"/>
          </a:xfrm>
          <a:prstGeom prst="roundRect">
            <a:avLst/>
          </a:prstGeom>
          <a:solidFill>
            <a:srgbClr val="E7B3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PRAYER</a:t>
            </a:r>
          </a:p>
        </p:txBody>
      </p:sp>
    </p:spTree>
    <p:extLst>
      <p:ext uri="{BB962C8B-B14F-4D97-AF65-F5344CB8AC3E}">
        <p14:creationId xmlns:p14="http://schemas.microsoft.com/office/powerpoint/2010/main" val="38935088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7952C-AFF2-EF15-B062-C334A13D91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C98601A0-3503-D793-B4E1-CBABFC0F2D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20890B-87E8-0C1F-54DF-A7A6E5F36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6BAB9B4-AD2B-5753-E90A-598B32F7EDA6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B42FC87-0284-7DE9-A356-27EAB11A9BA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E1D33C3-D40B-279F-B4FA-F108B4A24C58}"/>
              </a:ext>
            </a:extLst>
          </p:cNvPr>
          <p:cNvSpPr txBox="1">
            <a:spLocks/>
          </p:cNvSpPr>
          <p:nvPr/>
        </p:nvSpPr>
        <p:spPr>
          <a:xfrm>
            <a:off x="864455" y="1801556"/>
            <a:ext cx="7555506" cy="46015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 you name all sixty-six?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Let’s sing the books of the Bible.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Sing with me, it goes like this…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Genesis, Exodus,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Leviticus, and Numbers,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Deuteronomy, Joshua,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Judges, and Ruth.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  <p:pic>
        <p:nvPicPr>
          <p:cNvPr id="8" name="Books of the Bible copy">
            <a:hlinkClick r:id="" action="ppaction://media"/>
            <a:extLst>
              <a:ext uri="{FF2B5EF4-FFF2-40B4-BE49-F238E27FC236}">
                <a16:creationId xmlns:a16="http://schemas.microsoft.com/office/drawing/2014/main" id="{89FF8A39-0324-5CC3-8D85-A29F7058BD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1655" y="4848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87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23928-B62B-AD01-302A-271418C981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young child holding a book&#10;&#10;AI-generated content may be incorrect.">
            <a:extLst>
              <a:ext uri="{FF2B5EF4-FFF2-40B4-BE49-F238E27FC236}">
                <a16:creationId xmlns:a16="http://schemas.microsoft.com/office/drawing/2014/main" id="{ABAEA63E-4B95-13F1-CF40-36FE98BEDE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2914B8-3F52-719B-0BEC-80FB10B1727F}"/>
              </a:ext>
            </a:extLst>
          </p:cNvPr>
          <p:cNvSpPr/>
          <p:nvPr/>
        </p:nvSpPr>
        <p:spPr>
          <a:xfrm>
            <a:off x="-2684506" y="454880"/>
            <a:ext cx="5369012" cy="440037"/>
          </a:xfrm>
          <a:prstGeom prst="roundRect">
            <a:avLst/>
          </a:prstGeom>
          <a:solidFill>
            <a:srgbClr val="D44A5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57DA29-A50C-A769-D642-BFCD194530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2530" y="1191054"/>
            <a:ext cx="9144000" cy="440037"/>
          </a:xfrm>
        </p:spPr>
        <p:txBody>
          <a:bodyPr>
            <a:normAutofit/>
          </a:bodyPr>
          <a:lstStyle/>
          <a:p>
            <a:pPr algn="l">
              <a:lnSpc>
                <a:spcPts val="825"/>
              </a:lnSpc>
              <a:spcBef>
                <a:spcPts val="338"/>
              </a:spcBef>
            </a:pPr>
            <a:r>
              <a:rPr lang="en-AU" sz="2400" b="1" dirty="0">
                <a:solidFill>
                  <a:srgbClr val="D44A5C"/>
                </a:solidFill>
                <a:effectLst/>
                <a:latin typeface="Century Gothic" panose="020B0502020202020204" pitchFamily="34" charset="0"/>
              </a:rPr>
              <a:t>The Books of the Bible</a:t>
            </a:r>
            <a:endParaRPr lang="en-AU" sz="2400" dirty="0">
              <a:solidFill>
                <a:srgbClr val="D44A5C"/>
              </a:solidFill>
              <a:effectLst/>
              <a:latin typeface="Century Gothic" panose="020B0502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D492680-307E-3A85-2734-FBF3B924A76C}"/>
              </a:ext>
            </a:extLst>
          </p:cNvPr>
          <p:cNvSpPr txBox="1">
            <a:spLocks/>
          </p:cNvSpPr>
          <p:nvPr/>
        </p:nvSpPr>
        <p:spPr>
          <a:xfrm>
            <a:off x="584883" y="447585"/>
            <a:ext cx="9144000" cy="4400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ts val="825"/>
              </a:lnSpc>
              <a:spcBef>
                <a:spcPts val="338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BIBLE FOCUS</a:t>
            </a:r>
            <a:endParaRPr kumimoji="0" lang="en-AU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0E35FC9-221B-AB9B-6257-DC9B3954BD0B}"/>
              </a:ext>
            </a:extLst>
          </p:cNvPr>
          <p:cNvSpPr txBox="1">
            <a:spLocks/>
          </p:cNvSpPr>
          <p:nvPr/>
        </p:nvSpPr>
        <p:spPr>
          <a:xfrm>
            <a:off x="824491" y="1726790"/>
            <a:ext cx="7643447" cy="48850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Samuel,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Kings,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First and Second Chronicles,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Ezra, Nehemiah.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Esther, Job, and Psalms,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Proverbs, Ecclesiastes,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Song of Solomon,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Isaiah, Jeremiah.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Aptos" panose="020B0004020202020204" pitchFamily="34" charset="0"/>
                <a:cs typeface="Times New Roman"/>
              </a:rPr>
              <a:t>(Continued on next slide.)</a:t>
            </a: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Aptos" panose="020B0004020202020204" pitchFamily="34" charset="0"/>
              <a:cs typeface="Times New Roman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35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0473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1792</TotalTime>
  <Words>1045</Words>
  <Application>Microsoft Macintosh PowerPoint</Application>
  <PresentationFormat>Widescreen</PresentationFormat>
  <Paragraphs>315</Paragraphs>
  <Slides>38</Slides>
  <Notes>1</Notes>
  <HiddenSlides>0</HiddenSlides>
  <MMClips>10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Aptos</vt:lpstr>
      <vt:lpstr>Aptos Display</vt:lpstr>
      <vt:lpstr>Arial</vt:lpstr>
      <vt:lpstr>Century Gothic</vt:lpstr>
      <vt:lpstr>Helvetica</vt:lpstr>
      <vt:lpstr>Office Theme</vt:lpstr>
      <vt:lpstr>PowerPoint Presentation</vt:lpstr>
      <vt:lpstr>PowerPoint Presentation</vt:lpstr>
      <vt:lpstr>PowerPoint Presentation</vt:lpstr>
      <vt:lpstr>Alive in Jesus</vt:lpstr>
      <vt:lpstr>God Is Our Creator</vt:lpstr>
      <vt:lpstr>Be still, Be Silent</vt:lpstr>
      <vt:lpstr>PowerPoint Presentation</vt:lpstr>
      <vt:lpstr>The Books of the Bible</vt:lpstr>
      <vt:lpstr>The Books of the Bible</vt:lpstr>
      <vt:lpstr>The Books of the Bible</vt:lpstr>
      <vt:lpstr>The Books of the Bible</vt:lpstr>
      <vt:lpstr>The Books of the Bible</vt:lpstr>
      <vt:lpstr>PowerPoint Presentation</vt:lpstr>
      <vt:lpstr>Thank You, Jesus</vt:lpstr>
      <vt:lpstr>PowerPoint Presentation</vt:lpstr>
      <vt:lpstr>Visitor Song</vt:lpstr>
      <vt:lpstr>Happy Birthday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Into My Heart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God Bless You</vt:lpstr>
      <vt:lpstr>God Bless You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Megan Betteridge</dc:creator>
  <cp:lastModifiedBy>Apaza Romero, Fany</cp:lastModifiedBy>
  <cp:revision>53</cp:revision>
  <dcterms:created xsi:type="dcterms:W3CDTF">2025-03-02T08:19:28Z</dcterms:created>
  <dcterms:modified xsi:type="dcterms:W3CDTF">2025-10-20T18:52:42Z</dcterms:modified>
</cp:coreProperties>
</file>